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2030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natl_gaps_4us_infp</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natl_gaps_infp_infv</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39558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